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71" r:id="rId5"/>
    <p:sldId id="288" r:id="rId6"/>
    <p:sldId id="289" r:id="rId7"/>
    <p:sldId id="272" r:id="rId8"/>
    <p:sldId id="276" r:id="rId9"/>
    <p:sldId id="290" r:id="rId10"/>
    <p:sldId id="280" r:id="rId11"/>
    <p:sldId id="263" r:id="rId12"/>
    <p:sldId id="278" r:id="rId13"/>
    <p:sldId id="291" r:id="rId14"/>
    <p:sldId id="281" r:id="rId15"/>
    <p:sldId id="279" r:id="rId16"/>
    <p:sldId id="292" r:id="rId17"/>
    <p:sldId id="282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aiting Slide" id="{FD568B14-D474-4E7D-A0CA-FEA633869215}">
          <p14:sldIdLst>
            <p14:sldId id="271"/>
            <p14:sldId id="288"/>
            <p14:sldId id="289"/>
            <p14:sldId id="272"/>
          </p14:sldIdLst>
        </p14:section>
        <p14:section name="Lab 2.1" id="{3D35F1AC-566A-4809-9AE2-477B50D9E2FE}">
          <p14:sldIdLst>
            <p14:sldId id="276"/>
            <p14:sldId id="290"/>
            <p14:sldId id="280"/>
          </p14:sldIdLst>
        </p14:section>
        <p14:section name="Dynamo UI" id="{EBD03B0C-C28A-43AC-B2CD-5432DF476E71}">
          <p14:sldIdLst>
            <p14:sldId id="263"/>
          </p14:sldIdLst>
        </p14:section>
        <p14:section name="Lab 2.2" id="{3A8392F8-7F63-4E39-A9EE-DFCE3F7AA5AB}">
          <p14:sldIdLst>
            <p14:sldId id="278"/>
            <p14:sldId id="291"/>
            <p14:sldId id="281"/>
          </p14:sldIdLst>
        </p14:section>
        <p14:section name="Lab 2.3" id="{4554013A-5306-4375-9025-F577D95BC40E}">
          <p14:sldIdLst>
            <p14:sldId id="279"/>
            <p14:sldId id="292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E3EDF6B-BE59-4A34-9DA6-820054FD443A}" v="5" dt="2018-10-08T09:40:07.6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150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3894" y="96"/>
      </p:cViewPr>
      <p:guideLst/>
    </p:cSldViewPr>
  </p:notesViewPr>
  <p:gridSpacing cx="57150" cy="571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urtubise" userId="00240ab5-46a8-4031-ab8b-61076acc223c" providerId="ADAL" clId="{2E3EDF6B-BE59-4A34-9DA6-820054FD443A}"/>
    <pc:docChg chg="undo addSld delSld modSld sldOrd addSection delSection modSection">
      <pc:chgData name="Daniel Hurtubise" userId="00240ab5-46a8-4031-ab8b-61076acc223c" providerId="ADAL" clId="{2E3EDF6B-BE59-4A34-9DA6-820054FD443A}" dt="2018-10-08T09:40:07.601" v="35"/>
      <pc:docMkLst>
        <pc:docMk/>
      </pc:docMkLst>
      <pc:sldChg chg="add del">
        <pc:chgData name="Daniel Hurtubise" userId="00240ab5-46a8-4031-ab8b-61076acc223c" providerId="ADAL" clId="{2E3EDF6B-BE59-4A34-9DA6-820054FD443A}" dt="2018-10-08T09:24:42.001" v="14" actId="2696"/>
        <pc:sldMkLst>
          <pc:docMk/>
          <pc:sldMk cId="0" sldId="269"/>
        </pc:sldMkLst>
      </pc:sldChg>
      <pc:sldChg chg="add del">
        <pc:chgData name="Daniel Hurtubise" userId="00240ab5-46a8-4031-ab8b-61076acc223c" providerId="ADAL" clId="{2E3EDF6B-BE59-4A34-9DA6-820054FD443A}" dt="2018-10-08T09:23:09.043" v="9" actId="2696"/>
        <pc:sldMkLst>
          <pc:docMk/>
          <pc:sldMk cId="0" sldId="272"/>
        </pc:sldMkLst>
      </pc:sldChg>
      <pc:sldChg chg="add del">
        <pc:chgData name="Daniel Hurtubise" userId="00240ab5-46a8-4031-ab8b-61076acc223c" providerId="ADAL" clId="{2E3EDF6B-BE59-4A34-9DA6-820054FD443A}" dt="2018-10-08T09:39:03.968" v="31" actId="2696"/>
        <pc:sldMkLst>
          <pc:docMk/>
          <pc:sldMk cId="2323515084" sldId="275"/>
        </pc:sldMkLst>
      </pc:sldChg>
      <pc:sldChg chg="ord">
        <pc:chgData name="Daniel Hurtubise" userId="00240ab5-46a8-4031-ab8b-61076acc223c" providerId="ADAL" clId="{2E3EDF6B-BE59-4A34-9DA6-820054FD443A}" dt="2018-10-08T09:40:05.854" v="34"/>
        <pc:sldMkLst>
          <pc:docMk/>
          <pc:sldMk cId="1335241079" sldId="281"/>
        </pc:sldMkLst>
      </pc:sldChg>
      <pc:sldChg chg="add del">
        <pc:chgData name="Daniel Hurtubise" userId="00240ab5-46a8-4031-ab8b-61076acc223c" providerId="ADAL" clId="{2E3EDF6B-BE59-4A34-9DA6-820054FD443A}" dt="2018-10-08T09:39:31.678" v="32" actId="2696"/>
        <pc:sldMkLst>
          <pc:docMk/>
          <pc:sldMk cId="3317633174" sldId="285"/>
        </pc:sldMkLst>
      </pc:sldChg>
      <pc:sldChg chg="add del">
        <pc:chgData name="Daniel Hurtubise" userId="00240ab5-46a8-4031-ab8b-61076acc223c" providerId="ADAL" clId="{2E3EDF6B-BE59-4A34-9DA6-820054FD443A}" dt="2018-10-08T09:27:09.161" v="16" actId="2696"/>
        <pc:sldMkLst>
          <pc:docMk/>
          <pc:sldMk cId="4127876381" sldId="286"/>
        </pc:sldMkLst>
      </pc:sldChg>
      <pc:sldChg chg="add ord">
        <pc:chgData name="Daniel Hurtubise" userId="00240ab5-46a8-4031-ab8b-61076acc223c" providerId="ADAL" clId="{2E3EDF6B-BE59-4A34-9DA6-820054FD443A}" dt="2018-10-08T09:39:36.796" v="33"/>
        <pc:sldMkLst>
          <pc:docMk/>
          <pc:sldMk cId="3126573494" sldId="288"/>
        </pc:sldMkLst>
      </pc:sldChg>
      <pc:sldChg chg="add">
        <pc:chgData name="Daniel Hurtubise" userId="00240ab5-46a8-4031-ab8b-61076acc223c" providerId="ADAL" clId="{2E3EDF6B-BE59-4A34-9DA6-820054FD443A}" dt="2018-10-08T09:24:03.504" v="13"/>
        <pc:sldMkLst>
          <pc:docMk/>
          <pc:sldMk cId="1691456415" sldId="289"/>
        </pc:sldMkLst>
      </pc:sldChg>
      <pc:sldChg chg="ord">
        <pc:chgData name="Daniel Hurtubise" userId="00240ab5-46a8-4031-ab8b-61076acc223c" providerId="ADAL" clId="{2E3EDF6B-BE59-4A34-9DA6-820054FD443A}" dt="2018-10-08T09:40:07.601" v="35"/>
        <pc:sldMkLst>
          <pc:docMk/>
          <pc:sldMk cId="207969467" sldId="291"/>
        </pc:sldMkLst>
      </pc:sldChg>
      <pc:sldChg chg="del">
        <pc:chgData name="Daniel Hurtubise" userId="00240ab5-46a8-4031-ab8b-61076acc223c" providerId="ADAL" clId="{2E3EDF6B-BE59-4A34-9DA6-820054FD443A}" dt="2018-10-08T09:32:46.519" v="25" actId="2696"/>
        <pc:sldMkLst>
          <pc:docMk/>
          <pc:sldMk cId="249983897" sldId="295"/>
        </pc:sldMkLst>
      </pc:sldChg>
      <pc:sldChg chg="del">
        <pc:chgData name="Daniel Hurtubise" userId="00240ab5-46a8-4031-ab8b-61076acc223c" providerId="ADAL" clId="{2E3EDF6B-BE59-4A34-9DA6-820054FD443A}" dt="2018-10-08T09:32:46.504" v="24" actId="2696"/>
        <pc:sldMkLst>
          <pc:docMk/>
          <pc:sldMk cId="3002045447" sldId="296"/>
        </pc:sldMkLst>
      </pc:sldChg>
      <pc:sldChg chg="del">
        <pc:chgData name="Daniel Hurtubise" userId="00240ab5-46a8-4031-ab8b-61076acc223c" providerId="ADAL" clId="{2E3EDF6B-BE59-4A34-9DA6-820054FD443A}" dt="2018-10-08T09:32:46.486" v="23" actId="2696"/>
        <pc:sldMkLst>
          <pc:docMk/>
          <pc:sldMk cId="223241843" sldId="297"/>
        </pc:sldMkLst>
      </pc:sldChg>
      <pc:sldChg chg="del">
        <pc:chgData name="Daniel Hurtubise" userId="00240ab5-46a8-4031-ab8b-61076acc223c" providerId="ADAL" clId="{2E3EDF6B-BE59-4A34-9DA6-820054FD443A}" dt="2018-10-08T09:32:46.482" v="22" actId="2696"/>
        <pc:sldMkLst>
          <pc:docMk/>
          <pc:sldMk cId="2029640298" sldId="298"/>
        </pc:sldMkLst>
      </pc:sldChg>
      <pc:sldChg chg="del">
        <pc:chgData name="Daniel Hurtubise" userId="00240ab5-46a8-4031-ab8b-61076acc223c" providerId="ADAL" clId="{2E3EDF6B-BE59-4A34-9DA6-820054FD443A}" dt="2018-10-08T09:32:46.478" v="21" actId="2696"/>
        <pc:sldMkLst>
          <pc:docMk/>
          <pc:sldMk cId="3806736783" sldId="299"/>
        </pc:sldMkLst>
      </pc:sldChg>
      <pc:sldChg chg="del">
        <pc:chgData name="Daniel Hurtubise" userId="00240ab5-46a8-4031-ab8b-61076acc223c" providerId="ADAL" clId="{2E3EDF6B-BE59-4A34-9DA6-820054FD443A}" dt="2018-10-08T09:32:46.575" v="29" actId="2696"/>
        <pc:sldMkLst>
          <pc:docMk/>
          <pc:sldMk cId="3939806006" sldId="303"/>
        </pc:sldMkLst>
      </pc:sldChg>
      <pc:sldChg chg="del">
        <pc:chgData name="Daniel Hurtubise" userId="00240ab5-46a8-4031-ab8b-61076acc223c" providerId="ADAL" clId="{2E3EDF6B-BE59-4A34-9DA6-820054FD443A}" dt="2018-10-08T09:32:46.553" v="28" actId="2696"/>
        <pc:sldMkLst>
          <pc:docMk/>
          <pc:sldMk cId="3430099106" sldId="304"/>
        </pc:sldMkLst>
      </pc:sldChg>
      <pc:sldChg chg="del">
        <pc:chgData name="Daniel Hurtubise" userId="00240ab5-46a8-4031-ab8b-61076acc223c" providerId="ADAL" clId="{2E3EDF6B-BE59-4A34-9DA6-820054FD443A}" dt="2018-10-08T09:32:46.537" v="27" actId="2696"/>
        <pc:sldMkLst>
          <pc:docMk/>
          <pc:sldMk cId="3257979040" sldId="305"/>
        </pc:sldMkLst>
      </pc:sldChg>
      <pc:sldChg chg="modSp del">
        <pc:chgData name="Daniel Hurtubise" userId="00240ab5-46a8-4031-ab8b-61076acc223c" providerId="ADAL" clId="{2E3EDF6B-BE59-4A34-9DA6-820054FD443A}" dt="2018-10-08T09:32:46.522" v="26" actId="2696"/>
        <pc:sldMkLst>
          <pc:docMk/>
          <pc:sldMk cId="840441543" sldId="306"/>
        </pc:sldMkLst>
        <pc:spChg chg="mod">
          <ac:chgData name="Daniel Hurtubise" userId="00240ab5-46a8-4031-ab8b-61076acc223c" providerId="ADAL" clId="{2E3EDF6B-BE59-4A34-9DA6-820054FD443A}" dt="2018-10-08T09:29:31.067" v="20" actId="14100"/>
          <ac:spMkLst>
            <pc:docMk/>
            <pc:sldMk cId="840441543" sldId="306"/>
            <ac:spMk id="8" creationId="{78852BCD-8477-4FAF-8DE3-C34B8424D423}"/>
          </ac:spMkLst>
        </pc:spChg>
      </pc:sldChg>
    </pc:docChg>
  </pc:docChgLst>
  <pc:docChgLst>
    <pc:chgData name="Daniel Hurtubise" userId="00240ab5-46a8-4031-ab8b-61076acc223c" providerId="ADAL" clId="{BE2D4E2D-6134-4328-9397-307732951985}"/>
  </pc:docChgLst>
  <pc:docChgLst>
    <pc:chgData name="Daniel Hurtubise" userId="00240ab5-46a8-4031-ab8b-61076acc223c" providerId="ADAL" clId="{79490A24-9EE3-4763-9D01-A080C6EB436C}"/>
    <pc:docChg chg="undo custSel addSld delSld modSld sldOrd modMainMaster">
      <pc:chgData name="Daniel Hurtubise" userId="00240ab5-46a8-4031-ab8b-61076acc223c" providerId="ADAL" clId="{79490A24-9EE3-4763-9D01-A080C6EB436C}" dt="2018-09-13T13:24:27.434" v="1290" actId="1076"/>
      <pc:docMkLst>
        <pc:docMk/>
      </pc:docMkLst>
      <pc:sldChg chg="addSp modSp add modAnim">
        <pc:chgData name="Daniel Hurtubise" userId="00240ab5-46a8-4031-ab8b-61076acc223c" providerId="ADAL" clId="{79490A24-9EE3-4763-9D01-A080C6EB436C}" dt="2018-08-29T10:37:28.486" v="43" actId="14100"/>
        <pc:sldMkLst>
          <pc:docMk/>
          <pc:sldMk cId="1471162092" sldId="263"/>
        </pc:sldMkLst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3" creationId="{7B6A51D4-9E37-4CD0-84FC-336203DD263E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4" creationId="{F520E9C9-CCF9-41CE-AF31-E794CCF1F95A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7" creationId="{EBABB6F6-152E-4F56-830D-9A01781E66A6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8" creationId="{3E77FC48-E983-4E78-BD0B-65F79ADEA982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9" creationId="{94AF4E84-A443-435D-A2C0-5CFECFFB1412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10" creationId="{5ACD28A6-E35B-41E2-8E05-216160C71A2D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11" creationId="{F9EF7A58-B8B9-4742-97B1-95FF2D0AF83B}"/>
          </ac:spMkLst>
        </pc:spChg>
        <pc:spChg chg="mod">
          <ac:chgData name="Daniel Hurtubise" userId="00240ab5-46a8-4031-ab8b-61076acc223c" providerId="ADAL" clId="{79490A24-9EE3-4763-9D01-A080C6EB436C}" dt="2018-08-29T10:37:22.189" v="41" actId="164"/>
          <ac:spMkLst>
            <pc:docMk/>
            <pc:sldMk cId="1471162092" sldId="263"/>
            <ac:spMk id="12" creationId="{17A49066-7167-4CB4-B3B2-5E8282B85858}"/>
          </ac:spMkLst>
        </pc:spChg>
        <pc:grpChg chg="add mod">
          <ac:chgData name="Daniel Hurtubise" userId="00240ab5-46a8-4031-ab8b-61076acc223c" providerId="ADAL" clId="{79490A24-9EE3-4763-9D01-A080C6EB436C}" dt="2018-08-29T10:37:28.486" v="43" actId="14100"/>
          <ac:grpSpMkLst>
            <pc:docMk/>
            <pc:sldMk cId="1471162092" sldId="263"/>
            <ac:grpSpMk id="5" creationId="{7652CD04-B829-4E4B-906C-66414154050D}"/>
          </ac:grpSpMkLst>
        </pc:grpChg>
        <pc:picChg chg="mod">
          <ac:chgData name="Daniel Hurtubise" userId="00240ab5-46a8-4031-ab8b-61076acc223c" providerId="ADAL" clId="{79490A24-9EE3-4763-9D01-A080C6EB436C}" dt="2018-08-29T10:37:22.189" v="41" actId="164"/>
          <ac:picMkLst>
            <pc:docMk/>
            <pc:sldMk cId="1471162092" sldId="263"/>
            <ac:picMk id="6" creationId="{6CC902F9-5662-42E1-A2B5-CD268DC516ED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2:15:58.817" v="69" actId="1076"/>
        <pc:sldMkLst>
          <pc:docMk/>
          <pc:sldMk cId="1306186969" sldId="271"/>
        </pc:sldMkLst>
        <pc:spChg chg="del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2" creationId="{40AF6D2B-2583-4318-B5A5-73C30D92EE93}"/>
          </ac:spMkLst>
        </pc:spChg>
        <pc:spChg chg="del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3" creationId="{5A4A4FFE-62C6-477A-ACAA-31968376D247}"/>
          </ac:spMkLst>
        </pc:spChg>
        <pc:spChg chg="add mod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4" creationId="{98615CF1-3D62-4147-9CC7-123EF1E856D7}"/>
          </ac:spMkLst>
        </pc:spChg>
        <pc:spChg chg="add mod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5" creationId="{21C54B18-4CFE-4641-A6DE-C0E1E4D5818B}"/>
          </ac:spMkLst>
        </pc:spChg>
        <pc:picChg chg="add mod">
          <ac:chgData name="Daniel Hurtubise" userId="00240ab5-46a8-4031-ab8b-61076acc223c" providerId="ADAL" clId="{79490A24-9EE3-4763-9D01-A080C6EB436C}" dt="2018-08-29T12:15:58.817" v="69" actId="1076"/>
          <ac:picMkLst>
            <pc:docMk/>
            <pc:sldMk cId="1306186969" sldId="271"/>
            <ac:picMk id="3" creationId="{876233FA-6F45-45C2-BE55-ABEDFA9845E9}"/>
          </ac:picMkLst>
        </pc:picChg>
        <pc:picChg chg="add mod">
          <ac:chgData name="Daniel Hurtubise" userId="00240ab5-46a8-4031-ab8b-61076acc223c" providerId="ADAL" clId="{79490A24-9EE3-4763-9D01-A080C6EB436C}" dt="2018-08-29T12:14:15.968" v="68" actId="1076"/>
          <ac:picMkLst>
            <pc:docMk/>
            <pc:sldMk cId="1306186969" sldId="271"/>
            <ac:picMk id="7" creationId="{E05AB590-C879-49AC-A112-A1B41B4C4015}"/>
          </ac:picMkLst>
        </pc:picChg>
      </pc:sldChg>
      <pc:sldChg chg="add">
        <pc:chgData name="Daniel Hurtubise" userId="00240ab5-46a8-4031-ab8b-61076acc223c" providerId="ADAL" clId="{79490A24-9EE3-4763-9D01-A080C6EB436C}" dt="2018-08-29T09:46:45.926" v="8"/>
        <pc:sldMkLst>
          <pc:docMk/>
          <pc:sldMk cId="0" sldId="272"/>
        </pc:sldMkLst>
      </pc:sldChg>
      <pc:sldChg chg="addSp modSp add ord">
        <pc:chgData name="Daniel Hurtubise" userId="00240ab5-46a8-4031-ab8b-61076acc223c" providerId="ADAL" clId="{79490A24-9EE3-4763-9D01-A080C6EB436C}" dt="2018-08-29T10:04:10.535" v="25"/>
        <pc:sldMkLst>
          <pc:docMk/>
          <pc:sldMk cId="2233855795" sldId="276"/>
        </pc:sldMkLst>
        <pc:spChg chg="mod">
          <ac:chgData name="Daniel Hurtubise" userId="00240ab5-46a8-4031-ab8b-61076acc223c" providerId="ADAL" clId="{79490A24-9EE3-4763-9D01-A080C6EB436C}" dt="2018-08-29T09:53:23.043" v="14"/>
          <ac:spMkLst>
            <pc:docMk/>
            <pc:sldMk cId="2233855795" sldId="276"/>
            <ac:spMk id="5" creationId="{7FAFD5F4-07FE-4433-839C-AAA2509F3FF9}"/>
          </ac:spMkLst>
        </pc:spChg>
        <pc:picChg chg="add">
          <ac:chgData name="Daniel Hurtubise" userId="00240ab5-46a8-4031-ab8b-61076acc223c" providerId="ADAL" clId="{79490A24-9EE3-4763-9D01-A080C6EB436C}" dt="2018-08-29T10:04:10.535" v="25"/>
          <ac:picMkLst>
            <pc:docMk/>
            <pc:sldMk cId="2233855795" sldId="276"/>
            <ac:picMk id="2" creationId="{D28139D7-0644-4275-8839-2E68777CB35D}"/>
          </ac:picMkLst>
        </pc:picChg>
      </pc:sldChg>
      <pc:sldChg chg="addSp modSp add">
        <pc:chgData name="Daniel Hurtubise" userId="00240ab5-46a8-4031-ab8b-61076acc223c" providerId="ADAL" clId="{79490A24-9EE3-4763-9D01-A080C6EB436C}" dt="2018-08-29T13:55:32.697" v="83" actId="1076"/>
        <pc:sldMkLst>
          <pc:docMk/>
          <pc:sldMk cId="1068781007" sldId="278"/>
        </pc:sldMkLst>
        <pc:spChg chg="mod">
          <ac:chgData name="Daniel Hurtubise" userId="00240ab5-46a8-4031-ab8b-61076acc223c" providerId="ADAL" clId="{79490A24-9EE3-4763-9D01-A080C6EB436C}" dt="2018-08-29T09:57:40.397" v="22"/>
          <ac:spMkLst>
            <pc:docMk/>
            <pc:sldMk cId="1068781007" sldId="278"/>
            <ac:spMk id="5" creationId="{7FAFD5F4-07FE-4433-839C-AAA2509F3FF9}"/>
          </ac:spMkLst>
        </pc:spChg>
        <pc:picChg chg="add mod">
          <ac:chgData name="Daniel Hurtubise" userId="00240ab5-46a8-4031-ab8b-61076acc223c" providerId="ADAL" clId="{79490A24-9EE3-4763-9D01-A080C6EB436C}" dt="2018-08-29T13:55:32.697" v="83" actId="1076"/>
          <ac:picMkLst>
            <pc:docMk/>
            <pc:sldMk cId="1068781007" sldId="278"/>
            <ac:picMk id="2" creationId="{FACE0911-5621-4D67-BE74-B729C7A6DDAD}"/>
          </ac:picMkLst>
        </pc:picChg>
        <pc:picChg chg="add">
          <ac:chgData name="Daniel Hurtubise" userId="00240ab5-46a8-4031-ab8b-61076acc223c" providerId="ADAL" clId="{79490A24-9EE3-4763-9D01-A080C6EB436C}" dt="2018-08-29T10:07:13.462" v="27"/>
          <ac:picMkLst>
            <pc:docMk/>
            <pc:sldMk cId="1068781007" sldId="278"/>
            <ac:picMk id="6" creationId="{67B627FB-FC5D-4786-A1A3-C8DA517DA7B3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3:55:50.356" v="90" actId="478"/>
        <pc:sldMkLst>
          <pc:docMk/>
          <pc:sldMk cId="3038648115" sldId="279"/>
        </pc:sldMkLst>
        <pc:spChg chg="mod">
          <ac:chgData name="Daniel Hurtubise" userId="00240ab5-46a8-4031-ab8b-61076acc223c" providerId="ADAL" clId="{79490A24-9EE3-4763-9D01-A080C6EB436C}" dt="2018-08-29T09:58:27.109" v="24"/>
          <ac:spMkLst>
            <pc:docMk/>
            <pc:sldMk cId="3038648115" sldId="279"/>
            <ac:spMk id="5" creationId="{7FAFD5F4-07FE-4433-839C-AAA2509F3FF9}"/>
          </ac:spMkLst>
        </pc:spChg>
        <pc:picChg chg="add del mod">
          <ac:chgData name="Daniel Hurtubise" userId="00240ab5-46a8-4031-ab8b-61076acc223c" providerId="ADAL" clId="{79490A24-9EE3-4763-9D01-A080C6EB436C}" dt="2018-08-29T13:55:27.878" v="80" actId="478"/>
          <ac:picMkLst>
            <pc:docMk/>
            <pc:sldMk cId="3038648115" sldId="279"/>
            <ac:picMk id="2" creationId="{C6B08D9A-5F1A-4DAD-B6AB-60C0F1ED43E9}"/>
          </ac:picMkLst>
        </pc:picChg>
        <pc:picChg chg="add del">
          <ac:chgData name="Daniel Hurtubise" userId="00240ab5-46a8-4031-ab8b-61076acc223c" providerId="ADAL" clId="{79490A24-9EE3-4763-9D01-A080C6EB436C}" dt="2018-08-29T13:55:14.141" v="72"/>
          <ac:picMkLst>
            <pc:docMk/>
            <pc:sldMk cId="3038648115" sldId="279"/>
            <ac:picMk id="3" creationId="{E03D859B-9E63-4C4C-8C9B-CE22E778B08C}"/>
          </ac:picMkLst>
        </pc:picChg>
        <pc:picChg chg="add mod">
          <ac:chgData name="Daniel Hurtubise" userId="00240ab5-46a8-4031-ab8b-61076acc223c" providerId="ADAL" clId="{79490A24-9EE3-4763-9D01-A080C6EB436C}" dt="2018-08-29T13:55:48.837" v="88" actId="1076"/>
          <ac:picMkLst>
            <pc:docMk/>
            <pc:sldMk cId="3038648115" sldId="279"/>
            <ac:picMk id="6" creationId="{568A273C-F1D6-457A-BB7C-BEB4FEEAA62E}"/>
          </ac:picMkLst>
        </pc:picChg>
        <pc:picChg chg="add">
          <ac:chgData name="Daniel Hurtubise" userId="00240ab5-46a8-4031-ab8b-61076acc223c" providerId="ADAL" clId="{79490A24-9EE3-4763-9D01-A080C6EB436C}" dt="2018-08-29T10:15:25.915" v="29"/>
          <ac:picMkLst>
            <pc:docMk/>
            <pc:sldMk cId="3038648115" sldId="279"/>
            <ac:picMk id="6" creationId="{FB061C65-3585-4EF6-95AD-CFCE7D49CC2C}"/>
          </ac:picMkLst>
        </pc:picChg>
        <pc:picChg chg="add del mod">
          <ac:chgData name="Daniel Hurtubise" userId="00240ab5-46a8-4031-ab8b-61076acc223c" providerId="ADAL" clId="{79490A24-9EE3-4763-9D01-A080C6EB436C}" dt="2018-08-29T13:55:50.356" v="90" actId="478"/>
          <ac:picMkLst>
            <pc:docMk/>
            <pc:sldMk cId="3038648115" sldId="279"/>
            <ac:picMk id="7" creationId="{D9857969-716C-4EC3-9295-958555D6FDC7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0:20:00.711" v="34"/>
        <pc:sldMkLst>
          <pc:docMk/>
          <pc:sldMk cId="3010952695" sldId="280"/>
        </pc:sldMkLst>
        <pc:spChg chg="del">
          <ac:chgData name="Daniel Hurtubise" userId="00240ab5-46a8-4031-ab8b-61076acc223c" providerId="ADAL" clId="{79490A24-9EE3-4763-9D01-A080C6EB436C}" dt="2018-08-29T10:16:11.285" v="31"/>
          <ac:spMkLst>
            <pc:docMk/>
            <pc:sldMk cId="3010952695" sldId="280"/>
            <ac:spMk id="2" creationId="{325F4EDF-48C6-474D-96FA-0D0F12A6E283}"/>
          </ac:spMkLst>
        </pc:spChg>
        <pc:spChg chg="del">
          <ac:chgData name="Daniel Hurtubise" userId="00240ab5-46a8-4031-ab8b-61076acc223c" providerId="ADAL" clId="{79490A24-9EE3-4763-9D01-A080C6EB436C}" dt="2018-08-29T10:16:11.285" v="31"/>
          <ac:spMkLst>
            <pc:docMk/>
            <pc:sldMk cId="3010952695" sldId="280"/>
            <ac:spMk id="3" creationId="{65898B05-2354-46B8-BA78-AC8D2C6C8A63}"/>
          </ac:spMkLst>
        </pc:spChg>
        <pc:spChg chg="add mod">
          <ac:chgData name="Daniel Hurtubise" userId="00240ab5-46a8-4031-ab8b-61076acc223c" providerId="ADAL" clId="{79490A24-9EE3-4763-9D01-A080C6EB436C}" dt="2018-08-29T10:20:00.711" v="34"/>
          <ac:spMkLst>
            <pc:docMk/>
            <pc:sldMk cId="3010952695" sldId="280"/>
            <ac:spMk id="4" creationId="{00FB6218-F9B7-4C10-A392-671B1EEDEB88}"/>
          </ac:spMkLst>
        </pc:spChg>
        <pc:spChg chg="add mod">
          <ac:chgData name="Daniel Hurtubise" userId="00240ab5-46a8-4031-ab8b-61076acc223c" providerId="ADAL" clId="{79490A24-9EE3-4763-9D01-A080C6EB436C}" dt="2018-08-29T10:16:11.285" v="31"/>
          <ac:spMkLst>
            <pc:docMk/>
            <pc:sldMk cId="3010952695" sldId="280"/>
            <ac:spMk id="5" creationId="{A1F98BEB-E4EC-4830-8915-FABC2462B25F}"/>
          </ac:spMkLst>
        </pc:spChg>
        <pc:picChg chg="add">
          <ac:chgData name="Daniel Hurtubise" userId="00240ab5-46a8-4031-ab8b-61076acc223c" providerId="ADAL" clId="{79490A24-9EE3-4763-9D01-A080C6EB436C}" dt="2018-08-29T10:17:14.469" v="32"/>
          <ac:picMkLst>
            <pc:docMk/>
            <pc:sldMk cId="3010952695" sldId="280"/>
            <ac:picMk id="6" creationId="{FE8D5A37-5A0E-4E82-A7BC-52CA320D28BA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3:55:37.647" v="86" actId="478"/>
        <pc:sldMkLst>
          <pc:docMk/>
          <pc:sldMk cId="1335241079" sldId="281"/>
        </pc:sldMkLst>
        <pc:spChg chg="mod">
          <ac:chgData name="Daniel Hurtubise" userId="00240ab5-46a8-4031-ab8b-61076acc223c" providerId="ADAL" clId="{79490A24-9EE3-4763-9D01-A080C6EB436C}" dt="2018-08-29T10:20:06.991" v="35"/>
          <ac:spMkLst>
            <pc:docMk/>
            <pc:sldMk cId="1335241079" sldId="281"/>
            <ac:spMk id="4" creationId="{00FB6218-F9B7-4C10-A392-671B1EEDEB88}"/>
          </ac:spMkLst>
        </pc:spChg>
        <pc:picChg chg="add del">
          <ac:chgData name="Daniel Hurtubise" userId="00240ab5-46a8-4031-ab8b-61076acc223c" providerId="ADAL" clId="{79490A24-9EE3-4763-9D01-A080C6EB436C}" dt="2018-08-29T13:55:37.647" v="86" actId="478"/>
          <ac:picMkLst>
            <pc:docMk/>
            <pc:sldMk cId="1335241079" sldId="281"/>
            <ac:picMk id="7" creationId="{54ED8FFC-380D-4E4F-8449-4C16308236D5}"/>
          </ac:picMkLst>
        </pc:picChg>
      </pc:sldChg>
      <pc:sldChg chg="add">
        <pc:chgData name="Daniel Hurtubise" userId="00240ab5-46a8-4031-ab8b-61076acc223c" providerId="ADAL" clId="{79490A24-9EE3-4763-9D01-A080C6EB436C}" dt="2018-08-29T10:20:11.462" v="36"/>
        <pc:sldMkLst>
          <pc:docMk/>
          <pc:sldMk cId="1098161306" sldId="282"/>
        </pc:sldMkLst>
      </pc:sldChg>
      <pc:sldChg chg="addSp delSp modSp">
        <pc:chgData name="Daniel Hurtubise" userId="00240ab5-46a8-4031-ab8b-61076acc223c" providerId="ADAL" clId="{79490A24-9EE3-4763-9D01-A080C6EB436C}" dt="2018-09-13T08:12:42.636" v="228" actId="962"/>
        <pc:sldMkLst>
          <pc:docMk/>
          <pc:sldMk cId="664506706" sldId="292"/>
        </pc:sldMkLst>
        <pc:spChg chg="del">
          <ac:chgData name="Daniel Hurtubise" userId="00240ab5-46a8-4031-ab8b-61076acc223c" providerId="ADAL" clId="{79490A24-9EE3-4763-9D01-A080C6EB436C}" dt="2018-09-13T08:12:40.277" v="226" actId="931"/>
          <ac:spMkLst>
            <pc:docMk/>
            <pc:sldMk cId="664506706" sldId="292"/>
            <ac:spMk id="5" creationId="{7FAFD5F4-07FE-4433-839C-AAA2509F3FF9}"/>
          </ac:spMkLst>
        </pc:spChg>
        <pc:picChg chg="add mod">
          <ac:chgData name="Daniel Hurtubise" userId="00240ab5-46a8-4031-ab8b-61076acc223c" providerId="ADAL" clId="{79490A24-9EE3-4763-9D01-A080C6EB436C}" dt="2018-09-13T08:12:42.636" v="228" actId="962"/>
          <ac:picMkLst>
            <pc:docMk/>
            <pc:sldMk cId="664506706" sldId="292"/>
            <ac:picMk id="3" creationId="{DD459984-96EA-4B27-98F4-1C70D41BF6F5}"/>
          </ac:picMkLst>
        </pc:picChg>
      </pc:sldChg>
      <pc:sldMasterChg chg="modSp">
        <pc:chgData name="Daniel Hurtubise" userId="00240ab5-46a8-4031-ab8b-61076acc223c" providerId="ADAL" clId="{79490A24-9EE3-4763-9D01-A080C6EB436C}" dt="2018-08-29T11:19:31.086" v="62" actId="14100"/>
        <pc:sldMasterMkLst>
          <pc:docMk/>
          <pc:sldMasterMk cId="3920132232" sldId="2147483648"/>
        </pc:sldMasterMkLst>
        <pc:spChg chg="mod">
          <ac:chgData name="Daniel Hurtubise" userId="00240ab5-46a8-4031-ab8b-61076acc223c" providerId="ADAL" clId="{79490A24-9EE3-4763-9D01-A080C6EB436C}" dt="2018-08-29T11:19:24.641" v="59" actId="14100"/>
          <ac:spMkLst>
            <pc:docMk/>
            <pc:sldMasterMk cId="3920132232" sldId="2147483648"/>
            <ac:spMk id="2" creationId="{6346425C-73F4-4811-BB68-6149E5C063E3}"/>
          </ac:spMkLst>
        </pc:spChg>
        <pc:spChg chg="mod">
          <ac:chgData name="Daniel Hurtubise" userId="00240ab5-46a8-4031-ab8b-61076acc223c" providerId="ADAL" clId="{79490A24-9EE3-4763-9D01-A080C6EB436C}" dt="2018-08-29T11:19:31.086" v="62" actId="14100"/>
          <ac:spMkLst>
            <pc:docMk/>
            <pc:sldMasterMk cId="3920132232" sldId="2147483648"/>
            <ac:spMk id="3" creationId="{FCA3F119-DFE8-482B-91E2-8707D64CEF4D}"/>
          </ac:spMkLst>
        </pc:spChg>
      </pc:sldMasterChg>
    </pc:docChg>
  </pc:docChgLst>
  <pc:docChgLst>
    <pc:chgData name="Mostafa El Ayoubi" userId="c1d7489b-4b64-4f7a-b035-23530b0e3968" providerId="ADAL" clId="{807487BC-F22A-498F-8826-8FE0A4126155}"/>
    <pc:docChg chg="modSld">
      <pc:chgData name="Mostafa El Ayoubi" userId="c1d7489b-4b64-4f7a-b035-23530b0e3968" providerId="ADAL" clId="{807487BC-F22A-498F-8826-8FE0A4126155}" dt="2018-09-10T18:51:10.744" v="1" actId="1035"/>
      <pc:docMkLst>
        <pc:docMk/>
      </pc:docMkLst>
      <pc:sldChg chg="modSp">
        <pc:chgData name="Mostafa El Ayoubi" userId="c1d7489b-4b64-4f7a-b035-23530b0e3968" providerId="ADAL" clId="{807487BC-F22A-498F-8826-8FE0A4126155}" dt="2018-09-10T18:51:10.744" v="1" actId="1035"/>
        <pc:sldMkLst>
          <pc:docMk/>
          <pc:sldMk cId="3504804349" sldId="290"/>
        </pc:sldMkLst>
        <pc:picChg chg="mod">
          <ac:chgData name="Mostafa El Ayoubi" userId="c1d7489b-4b64-4f7a-b035-23530b0e3968" providerId="ADAL" clId="{807487BC-F22A-498F-8826-8FE0A4126155}" dt="2018-09-10T18:51:10.744" v="1" actId="1035"/>
          <ac:picMkLst>
            <pc:docMk/>
            <pc:sldMk cId="3504804349" sldId="290"/>
            <ac:picMk id="5" creationId="{8A62854E-DF5D-420C-A56F-5F07975D0BB7}"/>
          </ac:picMkLst>
        </pc:picChg>
      </pc:sldChg>
    </pc:docChg>
  </pc:docChgLst>
  <pc:docChgLst>
    <pc:chgData name="Daniel Hurtubise" userId="00240ab5-46a8-4031-ab8b-61076acc223c" providerId="ADAL" clId="{7FC34F08-61B0-40AB-9F79-54DF253210A0}"/>
    <pc:docChg chg="custSel modSld">
      <pc:chgData name="Daniel Hurtubise" userId="00240ab5-46a8-4031-ab8b-61076acc223c" providerId="ADAL" clId="{7FC34F08-61B0-40AB-9F79-54DF253210A0}" dt="2018-10-04T17:26:18.967" v="5" actId="931"/>
      <pc:docMkLst>
        <pc:docMk/>
      </pc:docMkLst>
      <pc:sldChg chg="addSp delSp modSp">
        <pc:chgData name="Daniel Hurtubise" userId="00240ab5-46a8-4031-ab8b-61076acc223c" providerId="ADAL" clId="{7FC34F08-61B0-40AB-9F79-54DF253210A0}" dt="2018-10-04T17:25:15.256" v="1" actId="931"/>
        <pc:sldMkLst>
          <pc:docMk/>
          <pc:sldMk cId="3504804349" sldId="290"/>
        </pc:sldMkLst>
        <pc:spChg chg="add del mod">
          <ac:chgData name="Daniel Hurtubise" userId="00240ab5-46a8-4031-ab8b-61076acc223c" providerId="ADAL" clId="{7FC34F08-61B0-40AB-9F79-54DF253210A0}" dt="2018-10-04T17:25:15.256" v="1" actId="931"/>
          <ac:spMkLst>
            <pc:docMk/>
            <pc:sldMk cId="3504804349" sldId="290"/>
            <ac:spMk id="4" creationId="{2BEBB688-9D5E-4C3D-A62D-308A7676FC7B}"/>
          </ac:spMkLst>
        </pc:spChg>
        <pc:picChg chg="del">
          <ac:chgData name="Daniel Hurtubise" userId="00240ab5-46a8-4031-ab8b-61076acc223c" providerId="ADAL" clId="{7FC34F08-61B0-40AB-9F79-54DF253210A0}" dt="2018-10-04T17:24:59.688" v="0" actId="478"/>
          <ac:picMkLst>
            <pc:docMk/>
            <pc:sldMk cId="3504804349" sldId="290"/>
            <ac:picMk id="5" creationId="{8A62854E-DF5D-420C-A56F-5F07975D0BB7}"/>
          </ac:picMkLst>
        </pc:picChg>
        <pc:picChg chg="add mod">
          <ac:chgData name="Daniel Hurtubise" userId="00240ab5-46a8-4031-ab8b-61076acc223c" providerId="ADAL" clId="{7FC34F08-61B0-40AB-9F79-54DF253210A0}" dt="2018-10-04T17:25:15.256" v="1" actId="931"/>
          <ac:picMkLst>
            <pc:docMk/>
            <pc:sldMk cId="3504804349" sldId="290"/>
            <ac:picMk id="7" creationId="{1AFDC8BF-DB44-48C5-BB22-A858ECC4F49D}"/>
          </ac:picMkLst>
        </pc:picChg>
      </pc:sldChg>
      <pc:sldChg chg="addSp delSp modSp">
        <pc:chgData name="Daniel Hurtubise" userId="00240ab5-46a8-4031-ab8b-61076acc223c" providerId="ADAL" clId="{7FC34F08-61B0-40AB-9F79-54DF253210A0}" dt="2018-10-04T17:25:41.375" v="3" actId="931"/>
        <pc:sldMkLst>
          <pc:docMk/>
          <pc:sldMk cId="207969467" sldId="291"/>
        </pc:sldMkLst>
        <pc:spChg chg="add del mod">
          <ac:chgData name="Daniel Hurtubise" userId="00240ab5-46a8-4031-ab8b-61076acc223c" providerId="ADAL" clId="{7FC34F08-61B0-40AB-9F79-54DF253210A0}" dt="2018-10-04T17:25:41.375" v="3" actId="931"/>
          <ac:spMkLst>
            <pc:docMk/>
            <pc:sldMk cId="207969467" sldId="291"/>
            <ac:spMk id="3" creationId="{BAAD9449-9203-4F6F-99F0-6B87B733BCAA}"/>
          </ac:spMkLst>
        </pc:spChg>
        <pc:picChg chg="add mod">
          <ac:chgData name="Daniel Hurtubise" userId="00240ab5-46a8-4031-ab8b-61076acc223c" providerId="ADAL" clId="{7FC34F08-61B0-40AB-9F79-54DF253210A0}" dt="2018-10-04T17:25:41.375" v="3" actId="931"/>
          <ac:picMkLst>
            <pc:docMk/>
            <pc:sldMk cId="207969467" sldId="291"/>
            <ac:picMk id="6" creationId="{06982F2E-E0DE-4BC0-9364-15D4AB0E515E}"/>
          </ac:picMkLst>
        </pc:picChg>
        <pc:picChg chg="del">
          <ac:chgData name="Daniel Hurtubise" userId="00240ab5-46a8-4031-ab8b-61076acc223c" providerId="ADAL" clId="{7FC34F08-61B0-40AB-9F79-54DF253210A0}" dt="2018-10-04T17:25:34.867" v="2" actId="478"/>
          <ac:picMkLst>
            <pc:docMk/>
            <pc:sldMk cId="207969467" sldId="291"/>
            <ac:picMk id="8" creationId="{19A7646E-9A3C-4CF0-B930-0333FC0FA415}"/>
          </ac:picMkLst>
        </pc:picChg>
      </pc:sldChg>
      <pc:sldChg chg="addSp delSp modSp">
        <pc:chgData name="Daniel Hurtubise" userId="00240ab5-46a8-4031-ab8b-61076acc223c" providerId="ADAL" clId="{7FC34F08-61B0-40AB-9F79-54DF253210A0}" dt="2018-10-04T17:26:18.967" v="5" actId="931"/>
        <pc:sldMkLst>
          <pc:docMk/>
          <pc:sldMk cId="664506706" sldId="292"/>
        </pc:sldMkLst>
        <pc:spChg chg="add del mod">
          <ac:chgData name="Daniel Hurtubise" userId="00240ab5-46a8-4031-ab8b-61076acc223c" providerId="ADAL" clId="{7FC34F08-61B0-40AB-9F79-54DF253210A0}" dt="2018-10-04T17:26:18.967" v="5" actId="931"/>
          <ac:spMkLst>
            <pc:docMk/>
            <pc:sldMk cId="664506706" sldId="292"/>
            <ac:spMk id="5" creationId="{0AC57B4D-9258-48DC-8073-F5C57DEAD5CE}"/>
          </ac:spMkLst>
        </pc:spChg>
        <pc:picChg chg="del">
          <ac:chgData name="Daniel Hurtubise" userId="00240ab5-46a8-4031-ab8b-61076acc223c" providerId="ADAL" clId="{7FC34F08-61B0-40AB-9F79-54DF253210A0}" dt="2018-10-04T17:26:06.253" v="4" actId="478"/>
          <ac:picMkLst>
            <pc:docMk/>
            <pc:sldMk cId="664506706" sldId="292"/>
            <ac:picMk id="3" creationId="{DD459984-96EA-4B27-98F4-1C70D41BF6F5}"/>
          </ac:picMkLst>
        </pc:picChg>
        <pc:picChg chg="add mod">
          <ac:chgData name="Daniel Hurtubise" userId="00240ab5-46a8-4031-ab8b-61076acc223c" providerId="ADAL" clId="{7FC34F08-61B0-40AB-9F79-54DF253210A0}" dt="2018-10-04T17:26:18.967" v="5" actId="931"/>
          <ac:picMkLst>
            <pc:docMk/>
            <pc:sldMk cId="664506706" sldId="292"/>
            <ac:picMk id="7" creationId="{AA8601D1-994B-43DC-A9CD-980D2DBB3700}"/>
          </ac:picMkLst>
        </pc:picChg>
      </pc:sldChg>
    </pc:docChg>
  </pc:docChgLst>
  <pc:docChgLst>
    <pc:chgData name="Daniel Hurtubise" userId="00240ab5-46a8-4031-ab8b-61076acc223c" providerId="ADAL" clId="{D0200364-BBE5-46D5-AD0D-C51310C9CC3A}"/>
    <pc:docChg chg="undo custSel addSld delSld modSld modSection">
      <pc:chgData name="Daniel Hurtubise" userId="00240ab5-46a8-4031-ab8b-61076acc223c" providerId="ADAL" clId="{D0200364-BBE5-46D5-AD0D-C51310C9CC3A}" dt="2018-10-04T12:34:43.007" v="906" actId="2696"/>
      <pc:docMkLst>
        <pc:docMk/>
      </pc:docMkLst>
      <pc:sldChg chg="del">
        <pc:chgData name="Daniel Hurtubise" userId="00240ab5-46a8-4031-ab8b-61076acc223c" providerId="ADAL" clId="{D0200364-BBE5-46D5-AD0D-C51310C9CC3A}" dt="2018-10-04T06:10:06.930" v="5" actId="2696"/>
        <pc:sldMkLst>
          <pc:docMk/>
          <pc:sldMk cId="1691456415" sldId="289"/>
        </pc:sldMkLst>
      </pc:sldChg>
    </pc:docChg>
  </pc:docChgLst>
  <pc:docChgLst>
    <pc:chgData name="Daniel Hurtubise" userId="00240ab5-46a8-4031-ab8b-61076acc223c" providerId="ADAL" clId="{38DC1CF6-6A3E-48EB-A93F-F8D2B2AFDCCD}"/>
    <pc:docChg chg="undo custSel addSld delSld modSld sldOrd modSection">
      <pc:chgData name="Daniel Hurtubise" userId="00240ab5-46a8-4031-ab8b-61076acc223c" providerId="ADAL" clId="{38DC1CF6-6A3E-48EB-A93F-F8D2B2AFDCCD}" dt="2018-09-10T18:46:16.012" v="434" actId="113"/>
      <pc:docMkLst>
        <pc:docMk/>
      </pc:docMkLst>
      <pc:sldChg chg="addSp delSp modSp modAnim">
        <pc:chgData name="Daniel Hurtubise" userId="00240ab5-46a8-4031-ab8b-61076acc223c" providerId="ADAL" clId="{38DC1CF6-6A3E-48EB-A93F-F8D2B2AFDCCD}" dt="2018-09-10T18:19:58.472" v="45"/>
        <pc:sldMkLst>
          <pc:docMk/>
          <pc:sldMk cId="0" sldId="272"/>
        </pc:sldMkLst>
        <pc:spChg chg="add mod">
          <ac:chgData name="Daniel Hurtubise" userId="00240ab5-46a8-4031-ab8b-61076acc223c" providerId="ADAL" clId="{38DC1CF6-6A3E-48EB-A93F-F8D2B2AFDCCD}" dt="2018-09-10T18:19:26.849" v="37" actId="14100"/>
          <ac:spMkLst>
            <pc:docMk/>
            <pc:sldMk cId="0" sldId="272"/>
            <ac:spMk id="4" creationId="{34CABFE7-127F-424B-8AC1-F034804D8D19}"/>
          </ac:spMkLst>
        </pc:spChg>
        <pc:spChg chg="add mod">
          <ac:chgData name="Daniel Hurtubise" userId="00240ab5-46a8-4031-ab8b-61076acc223c" providerId="ADAL" clId="{38DC1CF6-6A3E-48EB-A93F-F8D2B2AFDCCD}" dt="2018-09-10T18:19:50.944" v="44" actId="1038"/>
          <ac:spMkLst>
            <pc:docMk/>
            <pc:sldMk cId="0" sldId="272"/>
            <ac:spMk id="19" creationId="{EB7C53F1-E7B6-47BC-9196-364C58CEF6FB}"/>
          </ac:spMkLst>
        </pc:spChg>
        <pc:picChg chg="add del mod">
          <ac:chgData name="Daniel Hurtubise" userId="00240ab5-46a8-4031-ab8b-61076acc223c" providerId="ADAL" clId="{38DC1CF6-6A3E-48EB-A93F-F8D2B2AFDCCD}" dt="2018-09-10T18:19:11.756" v="34" actId="478"/>
          <ac:picMkLst>
            <pc:docMk/>
            <pc:sldMk cId="0" sldId="272"/>
            <ac:picMk id="17" creationId="{4AB702AD-9429-483B-8E8B-BC60305E4BFC}"/>
          </ac:picMkLst>
        </pc:picChg>
        <pc:picChg chg="mod">
          <ac:chgData name="Daniel Hurtubise" userId="00240ab5-46a8-4031-ab8b-61076acc223c" providerId="ADAL" clId="{38DC1CF6-6A3E-48EB-A93F-F8D2B2AFDCCD}" dt="2018-09-10T18:19:41.844" v="41" actId="692"/>
          <ac:picMkLst>
            <pc:docMk/>
            <pc:sldMk cId="0" sldId="272"/>
            <ac:picMk id="37" creationId="{00000000-0000-0000-0000-000000000000}"/>
          </ac:picMkLst>
        </pc:picChg>
        <pc:picChg chg="mod">
          <ac:chgData name="Daniel Hurtubise" userId="00240ab5-46a8-4031-ab8b-61076acc223c" providerId="ADAL" clId="{38DC1CF6-6A3E-48EB-A93F-F8D2B2AFDCCD}" dt="2018-09-10T18:18:02.030" v="12" actId="692"/>
          <ac:picMkLst>
            <pc:docMk/>
            <pc:sldMk cId="0" sldId="272"/>
            <ac:picMk id="96" creationId="{00000000-0000-0000-0000-000000000000}"/>
          </ac:picMkLst>
        </pc:picChg>
      </pc:sldChg>
      <pc:sldChg chg="ord">
        <pc:chgData name="Daniel Hurtubise" userId="00240ab5-46a8-4031-ab8b-61076acc223c" providerId="ADAL" clId="{38DC1CF6-6A3E-48EB-A93F-F8D2B2AFDCCD}" dt="2018-09-10T18:33:31.120" v="142"/>
        <pc:sldMkLst>
          <pc:docMk/>
          <pc:sldMk cId="2233855795" sldId="276"/>
        </pc:sldMkLst>
      </pc:sldChg>
      <pc:sldChg chg="ord">
        <pc:chgData name="Daniel Hurtubise" userId="00240ab5-46a8-4031-ab8b-61076acc223c" providerId="ADAL" clId="{38DC1CF6-6A3E-48EB-A93F-F8D2B2AFDCCD}" dt="2018-09-10T18:43:10.336" v="418"/>
        <pc:sldMkLst>
          <pc:docMk/>
          <pc:sldMk cId="1068781007" sldId="278"/>
        </pc:sldMkLst>
      </pc:sldChg>
      <pc:sldChg chg="ord">
        <pc:chgData name="Daniel Hurtubise" userId="00240ab5-46a8-4031-ab8b-61076acc223c" providerId="ADAL" clId="{38DC1CF6-6A3E-48EB-A93F-F8D2B2AFDCCD}" dt="2018-09-10T18:33:31.120" v="142"/>
        <pc:sldMkLst>
          <pc:docMk/>
          <pc:sldMk cId="3010952695" sldId="280"/>
        </pc:sldMkLst>
      </pc:sldChg>
      <pc:sldChg chg="addSp modSp add">
        <pc:chgData name="Daniel Hurtubise" userId="00240ab5-46a8-4031-ab8b-61076acc223c" providerId="ADAL" clId="{38DC1CF6-6A3E-48EB-A93F-F8D2B2AFDCCD}" dt="2018-09-10T18:46:16.012" v="434" actId="113"/>
        <pc:sldMkLst>
          <pc:docMk/>
          <pc:sldMk cId="3317633174" sldId="285"/>
        </pc:sldMkLst>
        <pc:spChg chg="mod">
          <ac:chgData name="Daniel Hurtubise" userId="00240ab5-46a8-4031-ab8b-61076acc223c" providerId="ADAL" clId="{38DC1CF6-6A3E-48EB-A93F-F8D2B2AFDCCD}" dt="2018-09-10T18:46:16.012" v="434" actId="113"/>
          <ac:spMkLst>
            <pc:docMk/>
            <pc:sldMk cId="3317633174" sldId="285"/>
            <ac:spMk id="2" creationId="{4511F94D-2A52-43A8-BE83-B9B10E45A1D0}"/>
          </ac:spMkLst>
        </pc:spChg>
        <pc:picChg chg="add mod">
          <ac:chgData name="Daniel Hurtubise" userId="00240ab5-46a8-4031-ab8b-61076acc223c" providerId="ADAL" clId="{38DC1CF6-6A3E-48EB-A93F-F8D2B2AFDCCD}" dt="2018-09-10T18:21:22.805" v="106" actId="1076"/>
          <ac:picMkLst>
            <pc:docMk/>
            <pc:sldMk cId="3317633174" sldId="285"/>
            <ac:picMk id="3" creationId="{21AC19BD-66AB-4626-83D5-2E6CB3320A25}"/>
          </ac:picMkLst>
        </pc:picChg>
        <pc:picChg chg="add mod modCrop">
          <ac:chgData name="Daniel Hurtubise" userId="00240ab5-46a8-4031-ab8b-61076acc223c" providerId="ADAL" clId="{38DC1CF6-6A3E-48EB-A93F-F8D2B2AFDCCD}" dt="2018-09-10T18:21:54.042" v="115" actId="732"/>
          <ac:picMkLst>
            <pc:docMk/>
            <pc:sldMk cId="3317633174" sldId="285"/>
            <ac:picMk id="4" creationId="{1CAEDBC5-F840-471B-8755-51671C13EFE2}"/>
          </ac:picMkLst>
        </pc:picChg>
        <pc:picChg chg="add mod ord">
          <ac:chgData name="Daniel Hurtubise" userId="00240ab5-46a8-4031-ab8b-61076acc223c" providerId="ADAL" clId="{38DC1CF6-6A3E-48EB-A93F-F8D2B2AFDCCD}" dt="2018-09-10T18:21:28.089" v="109" actId="167"/>
          <ac:picMkLst>
            <pc:docMk/>
            <pc:sldMk cId="3317633174" sldId="285"/>
            <ac:picMk id="5" creationId="{FC012C7D-BA44-4C17-BE46-D193E10F3F97}"/>
          </ac:picMkLst>
        </pc:picChg>
      </pc:sldChg>
      <pc:sldChg chg="addSp delSp modSp add">
        <pc:chgData name="Daniel Hurtubise" userId="00240ab5-46a8-4031-ab8b-61076acc223c" providerId="ADAL" clId="{38DC1CF6-6A3E-48EB-A93F-F8D2B2AFDCCD}" dt="2018-09-10T18:40:20.171" v="417" actId="931"/>
        <pc:sldMkLst>
          <pc:docMk/>
          <pc:sldMk cId="3504804349" sldId="290"/>
        </pc:sldMkLst>
        <pc:spChg chg="mod">
          <ac:chgData name="Daniel Hurtubise" userId="00240ab5-46a8-4031-ab8b-61076acc223c" providerId="ADAL" clId="{38DC1CF6-6A3E-48EB-A93F-F8D2B2AFDCCD}" dt="2018-09-10T18:39:48.428" v="414"/>
          <ac:spMkLst>
            <pc:docMk/>
            <pc:sldMk cId="3504804349" sldId="290"/>
            <ac:spMk id="2" creationId="{A39E8057-547A-4C29-AE1B-930C02397C19}"/>
          </ac:spMkLst>
        </pc:spChg>
        <pc:spChg chg="del mod">
          <ac:chgData name="Daniel Hurtubise" userId="00240ab5-46a8-4031-ab8b-61076acc223c" providerId="ADAL" clId="{38DC1CF6-6A3E-48EB-A93F-F8D2B2AFDCCD}" dt="2018-09-10T18:40:20.171" v="417" actId="931"/>
          <ac:spMkLst>
            <pc:docMk/>
            <pc:sldMk cId="3504804349" sldId="290"/>
            <ac:spMk id="3" creationId="{4426364F-0632-4686-A530-ED13BC711B21}"/>
          </ac:spMkLst>
        </pc:spChg>
        <pc:picChg chg="add mod">
          <ac:chgData name="Daniel Hurtubise" userId="00240ab5-46a8-4031-ab8b-61076acc223c" providerId="ADAL" clId="{38DC1CF6-6A3E-48EB-A93F-F8D2B2AFDCCD}" dt="2018-09-10T18:40:20.171" v="417" actId="931"/>
          <ac:picMkLst>
            <pc:docMk/>
            <pc:sldMk cId="3504804349" sldId="290"/>
            <ac:picMk id="5" creationId="{8A62854E-DF5D-420C-A56F-5F07975D0BB7}"/>
          </ac:picMkLst>
        </pc:picChg>
      </pc:sldChg>
      <pc:sldChg chg="addSp delSp modSp add">
        <pc:chgData name="Daniel Hurtubise" userId="00240ab5-46a8-4031-ab8b-61076acc223c" providerId="ADAL" clId="{38DC1CF6-6A3E-48EB-A93F-F8D2B2AFDCCD}" dt="2018-09-10T18:43:47.110" v="428" actId="931"/>
        <pc:sldMkLst>
          <pc:docMk/>
          <pc:sldMk cId="207969467" sldId="291"/>
        </pc:sldMkLst>
        <pc:spChg chg="add del mod">
          <ac:chgData name="Daniel Hurtubise" userId="00240ab5-46a8-4031-ab8b-61076acc223c" providerId="ADAL" clId="{38DC1CF6-6A3E-48EB-A93F-F8D2B2AFDCCD}" dt="2018-09-10T18:43:47.110" v="428" actId="931"/>
          <ac:spMkLst>
            <pc:docMk/>
            <pc:sldMk cId="207969467" sldId="291"/>
            <ac:spMk id="5" creationId="{7FAFD5F4-07FE-4433-839C-AAA2509F3FF9}"/>
          </ac:spMkLst>
        </pc:spChg>
        <pc:picChg chg="del">
          <ac:chgData name="Daniel Hurtubise" userId="00240ab5-46a8-4031-ab8b-61076acc223c" providerId="ADAL" clId="{38DC1CF6-6A3E-48EB-A93F-F8D2B2AFDCCD}" dt="2018-09-10T18:43:13.379" v="420" actId="478"/>
          <ac:picMkLst>
            <pc:docMk/>
            <pc:sldMk cId="207969467" sldId="291"/>
            <ac:picMk id="2" creationId="{FACE0911-5621-4D67-BE74-B729C7A6DDAD}"/>
          </ac:picMkLst>
        </pc:picChg>
        <pc:picChg chg="add del mod">
          <ac:chgData name="Daniel Hurtubise" userId="00240ab5-46a8-4031-ab8b-61076acc223c" providerId="ADAL" clId="{38DC1CF6-6A3E-48EB-A93F-F8D2B2AFDCCD}" dt="2018-09-10T18:43:41.795" v="426" actId="931"/>
          <ac:picMkLst>
            <pc:docMk/>
            <pc:sldMk cId="207969467" sldId="291"/>
            <ac:picMk id="6" creationId="{0F0C40C6-836C-459E-9C39-F866105F6875}"/>
          </ac:picMkLst>
        </pc:picChg>
        <pc:picChg chg="add mod">
          <ac:chgData name="Daniel Hurtubise" userId="00240ab5-46a8-4031-ab8b-61076acc223c" providerId="ADAL" clId="{38DC1CF6-6A3E-48EB-A93F-F8D2B2AFDCCD}" dt="2018-09-10T18:43:47.110" v="428" actId="931"/>
          <ac:picMkLst>
            <pc:docMk/>
            <pc:sldMk cId="207969467" sldId="291"/>
            <ac:picMk id="8" creationId="{19A7646E-9A3C-4CF0-B930-0333FC0FA415}"/>
          </ac:picMkLst>
        </pc:picChg>
      </pc:sldChg>
      <pc:sldChg chg="delSp modSp add">
        <pc:chgData name="Daniel Hurtubise" userId="00240ab5-46a8-4031-ab8b-61076acc223c" providerId="ADAL" clId="{38DC1CF6-6A3E-48EB-A93F-F8D2B2AFDCCD}" dt="2018-09-10T18:44:26.624" v="431" actId="20577"/>
        <pc:sldMkLst>
          <pc:docMk/>
          <pc:sldMk cId="664506706" sldId="292"/>
        </pc:sldMkLst>
        <pc:spChg chg="mod">
          <ac:chgData name="Daniel Hurtubise" userId="00240ab5-46a8-4031-ab8b-61076acc223c" providerId="ADAL" clId="{38DC1CF6-6A3E-48EB-A93F-F8D2B2AFDCCD}" dt="2018-09-10T18:44:26.624" v="431" actId="20577"/>
          <ac:spMkLst>
            <pc:docMk/>
            <pc:sldMk cId="664506706" sldId="292"/>
            <ac:spMk id="5" creationId="{7FAFD5F4-07FE-4433-839C-AAA2509F3FF9}"/>
          </ac:spMkLst>
        </pc:spChg>
        <pc:picChg chg="del">
          <ac:chgData name="Daniel Hurtubise" userId="00240ab5-46a8-4031-ab8b-61076acc223c" providerId="ADAL" clId="{38DC1CF6-6A3E-48EB-A93F-F8D2B2AFDCCD}" dt="2018-09-10T18:44:24.011" v="430" actId="478"/>
          <ac:picMkLst>
            <pc:docMk/>
            <pc:sldMk cId="664506706" sldId="292"/>
            <ac:picMk id="6" creationId="{568A273C-F1D6-457A-BB7C-BEB4FEEAA62E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6B45D6-731E-43FC-84CA-AEFFA1D3E6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55D71-488E-43F9-905D-C96E18C575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B1F12-2486-4C8E-8937-84E95F473F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8524E-B5A4-4D8B-B68B-E5D0CE5C72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C29D0-7691-4C6B-B53C-227CB1C18D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FE86E-4E2B-4FFF-85B1-0958873B4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19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CE81A-7928-4F7A-9070-1B1A6B41EFB3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8BD23-D469-4B48-9946-C2AAEAA95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062463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31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Header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5645-BB1B-4EC7-8B7F-63F33EC31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92713-66DF-48D5-B2CC-8027ED194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2647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852BD-7A78-4598-A776-A690B7E24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076A82-31FF-40EA-8382-6DAF3176C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95800" y="758825"/>
            <a:ext cx="7543800" cy="5870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06F1B-2C1B-456D-88DB-0F8ED09A9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" y="1828800"/>
            <a:ext cx="3932237" cy="480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211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5645-BB1B-4EC7-8B7F-63F33EC31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92713-66DF-48D5-B2CC-8027ED194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552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8E567-21BD-4E5A-85BB-4E2CB6212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0779C-A353-4E74-8D84-DBE3A9A3A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1990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A8591-19E2-4376-BB57-5C41C19DE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B20CC-28F6-42D5-B7CB-7B9EF40C2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7798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7354-1BDB-4D7E-A932-DE65D626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49FDC-051E-4BFC-866F-329D32C758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825625"/>
            <a:ext cx="5867400" cy="48037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1A6C8-5051-413F-BB06-020D1732E4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867400" cy="48037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836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1D75F-5206-40AF-BCDD-7C835042D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118872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321DD-C168-4ED5-88A7-66495B5FF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1544638"/>
            <a:ext cx="58435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495A-3291-47FB-8360-DCADED552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8550"/>
            <a:ext cx="5843587" cy="42608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D39E1-4E05-4141-BEB2-738D84733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544638"/>
            <a:ext cx="58689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957C1A-30FB-467A-A1F9-C4B834C09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368549"/>
            <a:ext cx="5868988" cy="42608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511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ACB6-18EF-4680-9E1F-9325DA1D3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85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9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5AAE-7219-4D77-9D1F-4F22E1CA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0A593-1B97-489A-B1F8-66018F6B9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5800" y="758825"/>
            <a:ext cx="7543800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F6561B-93D9-443A-A7BC-3F467139F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" y="1828800"/>
            <a:ext cx="3932237" cy="480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9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46425C-73F4-4811-BB68-6149E5C06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202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3F119-DFE8-482B-91E2-8707D64CE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030074" cy="5303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2640D7-A6F3-4A3A-96EA-3D004ECF7873}"/>
              </a:ext>
            </a:extLst>
          </p:cNvPr>
          <p:cNvCxnSpPr>
            <a:cxnSpLocks/>
          </p:cNvCxnSpPr>
          <p:nvPr userDrawn="1"/>
        </p:nvCxnSpPr>
        <p:spPr>
          <a:xfrm>
            <a:off x="12039600" y="228600"/>
            <a:ext cx="0" cy="54734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2080D44-E667-45F0-8325-36B2F54E58F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734" y="5702060"/>
            <a:ext cx="927340" cy="9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96" userDrawn="1">
          <p15:clr>
            <a:srgbClr val="F26B43"/>
          </p15:clr>
        </p15:guide>
        <p15:guide id="2" pos="7584" userDrawn="1">
          <p15:clr>
            <a:srgbClr val="F26B43"/>
          </p15:clr>
        </p15:guide>
        <p15:guide id="3" orient="horz" pos="144" userDrawn="1">
          <p15:clr>
            <a:srgbClr val="F26B43"/>
          </p15:clr>
        </p15:guide>
        <p15:guide id="4" orient="horz" pos="41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hyperlink" Target="mailto:mostafa.elayoubi@data-shapes.io" TargetMode="External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g"/><Relationship Id="rId5" Type="http://schemas.openxmlformats.org/officeDocument/2006/relationships/image" Target="../media/image5.png"/><Relationship Id="rId4" Type="http://schemas.openxmlformats.org/officeDocument/2006/relationships/hyperlink" Target="mailto:daniel.hurtubise@data-shapes.io" TargetMode="External"/><Relationship Id="rId9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0.png"/><Relationship Id="rId3" Type="http://schemas.openxmlformats.org/officeDocument/2006/relationships/image" Target="../media/image10.jpg"/><Relationship Id="rId7" Type="http://schemas.openxmlformats.org/officeDocument/2006/relationships/image" Target="../media/image14.jpg"/><Relationship Id="rId12" Type="http://schemas.openxmlformats.org/officeDocument/2006/relationships/image" Target="../media/image1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12.jpg"/><Relationship Id="rId15" Type="http://schemas.openxmlformats.org/officeDocument/2006/relationships/image" Target="../media/image22.gif"/><Relationship Id="rId10" Type="http://schemas.openxmlformats.org/officeDocument/2006/relationships/image" Target="../media/image17.png"/><Relationship Id="rId4" Type="http://schemas.openxmlformats.org/officeDocument/2006/relationships/image" Target="../media/image11.jpg"/><Relationship Id="rId9" Type="http://schemas.openxmlformats.org/officeDocument/2006/relationships/image" Target="../media/image16.png"/><Relationship Id="rId14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615CF1-3D62-4147-9CC7-123EF1E856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BILT Academy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1C54B18-4CFE-4641-A6DE-C0E1E4D58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Ljubljana, Slovenia</a:t>
            </a:r>
          </a:p>
          <a:p>
            <a:r>
              <a:rPr lang="en-US" dirty="0"/>
              <a:t>Wednesday October 10th</a:t>
            </a:r>
          </a:p>
        </p:txBody>
      </p:sp>
      <p:pic>
        <p:nvPicPr>
          <p:cNvPr id="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876233FA-6F45-45C2-BE55-ABEDFA98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5422303"/>
            <a:ext cx="2792210" cy="932769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E05AB590-C879-49AC-A112-A1B41B4C40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412952"/>
            <a:ext cx="6712278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869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5879B9-08CE-457B-9062-8E6E95133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2.2 - Computational Design 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06982F2E-E0DE-4BC0-9364-15D4AB0E515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46" y="1325563"/>
            <a:ext cx="8772783" cy="5303837"/>
          </a:xfrm>
        </p:spPr>
      </p:pic>
    </p:spTree>
    <p:extLst>
      <p:ext uri="{BB962C8B-B14F-4D97-AF65-F5344CB8AC3E}">
        <p14:creationId xmlns:p14="http://schemas.microsoft.com/office/powerpoint/2010/main" val="2079694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FB6218-F9B7-4C10-A392-671B1EED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2.2 - Let’s get to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98BEB-E4EC-4830-8915-FABC2462B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Revit 2019</a:t>
            </a:r>
          </a:p>
          <a:p>
            <a:pPr lvl="1"/>
            <a:r>
              <a:rPr lang="en-US" dirty="0"/>
              <a:t>Open the Lab 2.rvt file</a:t>
            </a:r>
          </a:p>
          <a:p>
            <a:r>
              <a:rPr lang="en-US" dirty="0"/>
              <a:t>Open Dynamo from the Manage Tab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8D5A37-5A0E-4E82-A7BC-52CA320D2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90" y="3599438"/>
            <a:ext cx="10933333" cy="1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2410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5879B9-08CE-457B-9062-8E6E95133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2.3 - Computational design 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AFD5F4-07FE-4433-839C-AAA2509F3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Key-learning Objective</a:t>
            </a:r>
          </a:p>
          <a:p>
            <a:pPr lvl="1"/>
            <a:r>
              <a:rPr lang="en-US" dirty="0"/>
              <a:t>Controlling project geometry with environment data.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68A273C-F1D6-457A-BB7C-BEB4FEEAA6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7373" y="2726669"/>
            <a:ext cx="4661076" cy="38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8648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5879B9-08CE-457B-9062-8E6E95133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2.3 - Computational design 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AA8601D1-994B-43DC-A9CD-980D2DBB37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655" y="1325563"/>
            <a:ext cx="8778764" cy="5303837"/>
          </a:xfrm>
        </p:spPr>
      </p:pic>
    </p:spTree>
    <p:extLst>
      <p:ext uri="{BB962C8B-B14F-4D97-AF65-F5344CB8AC3E}">
        <p14:creationId xmlns:p14="http://schemas.microsoft.com/office/powerpoint/2010/main" val="66450670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FB6218-F9B7-4C10-A392-671B1EED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2.3 - Let’s get to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98BEB-E4EC-4830-8915-FABC2462B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Revit 2019</a:t>
            </a:r>
          </a:p>
          <a:p>
            <a:pPr lvl="1"/>
            <a:r>
              <a:rPr lang="en-US" dirty="0"/>
              <a:t>Open the Lab 3.rvt file</a:t>
            </a:r>
          </a:p>
          <a:p>
            <a:r>
              <a:rPr lang="en-US" dirty="0"/>
              <a:t>Open Dynamo from the Manage Tab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8D5A37-5A0E-4E82-A7BC-52CA320D2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90" y="3599438"/>
            <a:ext cx="10933333" cy="1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1613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876233FA-6F45-45C2-BE55-ABEDFA98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5422303"/>
            <a:ext cx="2792210" cy="932769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E05AB590-C879-49AC-A112-A1B41B4C40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412952"/>
            <a:ext cx="6712278" cy="853514"/>
          </a:xfrm>
          <a:prstGeom prst="rect">
            <a:avLst/>
          </a:prstGeom>
        </p:spPr>
      </p:pic>
      <p:pic>
        <p:nvPicPr>
          <p:cNvPr id="5" name="Picture 2" descr="Image result for you've chosen wisely">
            <a:extLst>
              <a:ext uri="{FF2B5EF4-FFF2-40B4-BE49-F238E27FC236}">
                <a16:creationId xmlns:a16="http://schemas.microsoft.com/office/drawing/2014/main" id="{45CCB4AB-AF0C-414D-93BD-92224D6E23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0403" y="1726603"/>
            <a:ext cx="6991350" cy="3695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265734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2550" y="80963"/>
            <a:ext cx="12026899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In case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you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forgot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82550" y="1484313"/>
            <a:ext cx="12026899" cy="52927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Mostafa El Ayoubi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Architecte | </a:t>
            </a: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BIM Manager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email: 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3"/>
              </a:rPr>
              <a:t>mostafa.elayoubi@data-shapes.io</a:t>
            </a:r>
            <a:endParaRPr lang="fr-CA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witter: @</a:t>
            </a: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data_shapes</a:t>
            </a:r>
            <a:endParaRPr lang="fr-CA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Daniel Hurtubise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Architecte | </a:t>
            </a: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BIM Voodoo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VDC/BIM Manager @ Renzo Piano Building Workshop</a:t>
            </a:r>
            <a:endParaRPr lang="fr-CA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email: 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  <a:hlinkClick r:id="rId4"/>
              </a:rPr>
              <a:t>daniel.hurtubise@data-shapes.io</a:t>
            </a:r>
            <a:endParaRPr lang="fr-CA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witter: @</a:t>
            </a: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DanielHurtubise</a:t>
            </a:r>
            <a:endParaRPr lang="fr-CA" sz="20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91400" y="2326287"/>
            <a:ext cx="882334" cy="888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387405" y="4943651"/>
            <a:ext cx="885049" cy="108931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Connecteur droit 2"/>
          <p:cNvCxnSpPr/>
          <p:nvPr/>
        </p:nvCxnSpPr>
        <p:spPr>
          <a:xfrm>
            <a:off x="82550" y="6508116"/>
            <a:ext cx="11374882" cy="1155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576E02A-7805-4F68-9C58-F072C24E402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88" y="5209320"/>
            <a:ext cx="557971" cy="557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9CD8CD-8B37-4B44-B876-3C9EB0633B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084" y="2491726"/>
            <a:ext cx="557971" cy="5579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FAC896-D9D5-42E5-AC31-2DB5E0B321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182" y="2491726"/>
            <a:ext cx="557971" cy="5579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14564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82550" y="80963"/>
            <a:ext cx="12026899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use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2546" y="1857529"/>
            <a:ext cx="1440000" cy="1440000"/>
          </a:xfrm>
          <a:prstGeom prst="hexagon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7644" y="1857529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99" name="Shape 99"/>
          <p:cNvPicPr preferRelativeResize="0"/>
          <p:nvPr/>
        </p:nvPicPr>
        <p:blipFill rotWithShape="1">
          <a:blip r:embed="rId5">
            <a:alphaModFix/>
          </a:blip>
          <a:srcRect l="-18985" t="-12486" r="-17549" b="-15013"/>
          <a:stretch/>
        </p:blipFill>
        <p:spPr>
          <a:xfrm>
            <a:off x="3655076" y="3348954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01" name="Shape 101"/>
          <p:cNvPicPr preferRelativeResize="0"/>
          <p:nvPr/>
        </p:nvPicPr>
        <p:blipFill rotWithShape="1">
          <a:blip r:embed="rId6">
            <a:alphaModFix/>
          </a:blip>
          <a:srcRect l="-1" t="-11676" r="-11226" b="1"/>
          <a:stretch/>
        </p:blipFill>
        <p:spPr>
          <a:xfrm>
            <a:off x="2419036" y="2651810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03" name="Shape 103" descr="A close up of a sign  Description generated with very high confidenc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19036" y="4166091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2" name="Image 1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9" t="1" r="17360" b="-10844"/>
          <a:stretch/>
        </p:blipFill>
        <p:spPr>
          <a:xfrm>
            <a:off x="1280691" y="4919299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" name="Image 2"/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85" r="-11773" b="-9455"/>
          <a:stretch/>
        </p:blipFill>
        <p:spPr>
          <a:xfrm>
            <a:off x="9602934" y="1070007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7" name="Shape 97"/>
          <p:cNvPicPr preferRelativeResize="0"/>
          <p:nvPr/>
        </p:nvPicPr>
        <p:blipFill rotWithShape="1">
          <a:blip r:embed="rId10"/>
          <a:srcRect/>
          <a:stretch/>
        </p:blipFill>
        <p:spPr>
          <a:xfrm>
            <a:off x="6045095" y="1869190"/>
            <a:ext cx="1440000" cy="1440000"/>
          </a:xfrm>
          <a:prstGeom prst="hexagon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9" name="Shape 10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252354" y="2651810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41" name="Shape 102" descr="https://flux.io/img/flux-cover-rectangle.png"/>
          <p:cNvPicPr preferRelativeResize="0"/>
          <p:nvPr/>
        </p:nvPicPr>
        <p:blipFill rotWithShape="1">
          <a:blip r:embed="rId12">
            <a:alphaModFix/>
          </a:blip>
          <a:srcRect l="20348" t="41567" r="66440" b="31024"/>
          <a:stretch/>
        </p:blipFill>
        <p:spPr>
          <a:xfrm>
            <a:off x="4837836" y="2634018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1" name="Image 30"/>
          <p:cNvPicPr>
            <a:picLocks/>
          </p:cNvPicPr>
          <p:nvPr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86" t="-7950" r="74747" b="-10970"/>
          <a:stretch/>
        </p:blipFill>
        <p:spPr>
          <a:xfrm>
            <a:off x="9602934" y="2640235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cxnSp>
        <p:nvCxnSpPr>
          <p:cNvPr id="14" name="Connecteur droit 13"/>
          <p:cNvCxnSpPr/>
          <p:nvPr/>
        </p:nvCxnSpPr>
        <p:spPr>
          <a:xfrm>
            <a:off x="82550" y="6508116"/>
            <a:ext cx="11374882" cy="1155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hape 103">
            <a:extLst>
              <a:ext uri="{FF2B5EF4-FFF2-40B4-BE49-F238E27FC236}">
                <a16:creationId xmlns:a16="http://schemas.microsoft.com/office/drawing/2014/main" id="{EDFD6875-923D-44FE-BEBD-623961FF4505}"/>
              </a:ext>
            </a:extLst>
          </p:cNvPr>
          <p:cNvPicPr preferRelativeResize="0"/>
          <p:nvPr/>
        </p:nvPicPr>
        <p:blipFill rotWithShape="1">
          <a:blip r:embed="rId14"/>
          <a:srcRect l="18719" t="-5338" r="18719" b="-330"/>
          <a:stretch/>
        </p:blipFill>
        <p:spPr>
          <a:xfrm>
            <a:off x="4853821" y="1115056"/>
            <a:ext cx="1440000" cy="1439999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6" name="Shape 103">
            <a:extLst>
              <a:ext uri="{FF2B5EF4-FFF2-40B4-BE49-F238E27FC236}">
                <a16:creationId xmlns:a16="http://schemas.microsoft.com/office/drawing/2014/main" id="{74EF918A-59C1-459C-9677-6196AE4E2627}"/>
              </a:ext>
            </a:extLst>
          </p:cNvPr>
          <p:cNvPicPr preferRelativeResize="0"/>
          <p:nvPr/>
        </p:nvPicPr>
        <p:blipFill rotWithShape="1">
          <a:blip r:embed="rId15"/>
          <a:srcRect l="571" t="-19450" r="-571" b="-36670"/>
          <a:stretch/>
        </p:blipFill>
        <p:spPr>
          <a:xfrm>
            <a:off x="7220385" y="1046516"/>
            <a:ext cx="1440000" cy="1514281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sp>
        <p:nvSpPr>
          <p:cNvPr id="4" name="Hexagon 3">
            <a:extLst>
              <a:ext uri="{FF2B5EF4-FFF2-40B4-BE49-F238E27FC236}">
                <a16:creationId xmlns:a16="http://schemas.microsoft.com/office/drawing/2014/main" id="{34CABFE7-127F-424B-8AC1-F034804D8D19}"/>
              </a:ext>
            </a:extLst>
          </p:cNvPr>
          <p:cNvSpPr/>
          <p:nvPr/>
        </p:nvSpPr>
        <p:spPr>
          <a:xfrm>
            <a:off x="3630577" y="1857528"/>
            <a:ext cx="1503938" cy="1473761"/>
          </a:xfrm>
          <a:prstGeom prst="hexagon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EB7C53F1-E7B6-47BC-9196-364C58CEF6FB}"/>
              </a:ext>
            </a:extLst>
          </p:cNvPr>
          <p:cNvSpPr/>
          <p:nvPr/>
        </p:nvSpPr>
        <p:spPr>
          <a:xfrm>
            <a:off x="6006473" y="1877798"/>
            <a:ext cx="1503938" cy="1473761"/>
          </a:xfrm>
          <a:prstGeom prst="hexagon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5879B9-08CE-457B-9062-8E6E95133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2.1 - Computational Design 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AFD5F4-07FE-4433-839C-AAA2509F3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Key-learning Objective</a:t>
            </a:r>
          </a:p>
          <a:p>
            <a:pPr lvl="1"/>
            <a:r>
              <a:rPr lang="en-US" dirty="0"/>
              <a:t>Understand computational design and its tools by creating a building shape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28139D7-0644-4275-8839-2E68777CB3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46617" y="2542557"/>
            <a:ext cx="4911832" cy="392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3855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9E8057-547A-4C29-AE1B-930C02397C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2.1 - Computational Design</a:t>
            </a:r>
            <a:endParaRPr lang="en-CA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1AFDC8BF-DB44-48C5-BB22-A858ECC4F49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646" y="1325563"/>
            <a:ext cx="8772783" cy="5303837"/>
          </a:xfrm>
        </p:spPr>
      </p:pic>
    </p:spTree>
    <p:extLst>
      <p:ext uri="{BB962C8B-B14F-4D97-AF65-F5344CB8AC3E}">
        <p14:creationId xmlns:p14="http://schemas.microsoft.com/office/powerpoint/2010/main" val="3504804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FB6218-F9B7-4C10-A392-671B1EEDE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2.1 - Let’s get to work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F98BEB-E4EC-4830-8915-FABC2462B25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 Revit 2019</a:t>
            </a:r>
          </a:p>
          <a:p>
            <a:r>
              <a:rPr lang="en-US" dirty="0"/>
              <a:t>Open Dynamo from the Manage Tab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E8D5A37-5A0E-4E82-A7BC-52CA320D28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190" y="3599438"/>
            <a:ext cx="10933333" cy="1952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09526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B92639-EAF8-47BB-AB71-D7A15C3E2E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 err="1"/>
              <a:t>What</a:t>
            </a:r>
            <a:r>
              <a:rPr lang="fr-CA" dirty="0"/>
              <a:t> </a:t>
            </a:r>
            <a:r>
              <a:rPr lang="fr-CA" dirty="0" err="1"/>
              <a:t>is</a:t>
            </a:r>
            <a:r>
              <a:rPr lang="fr-CA" dirty="0"/>
              <a:t> the Dynamo UI?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652CD04-B829-4E4B-906C-66414154050D}"/>
              </a:ext>
            </a:extLst>
          </p:cNvPr>
          <p:cNvGrpSpPr/>
          <p:nvPr/>
        </p:nvGrpSpPr>
        <p:grpSpPr>
          <a:xfrm>
            <a:off x="1484768" y="1132260"/>
            <a:ext cx="9442765" cy="5641784"/>
            <a:chOff x="1054100" y="874948"/>
            <a:chExt cx="10013951" cy="598305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CC902F9-5662-42E1-A2B5-CD268DC516E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123949" y="874948"/>
              <a:ext cx="9944102" cy="5983052"/>
            </a:xfrm>
            <a:prstGeom prst="rect">
              <a:avLst/>
            </a:prstGeom>
          </p:spPr>
        </p:pic>
        <p:sp>
          <p:nvSpPr>
            <p:cNvPr id="3" name="Rectangle 2">
              <a:extLst>
                <a:ext uri="{FF2B5EF4-FFF2-40B4-BE49-F238E27FC236}">
                  <a16:creationId xmlns:a16="http://schemas.microsoft.com/office/drawing/2014/main" id="{7B6A51D4-9E37-4CD0-84FC-336203DD263E}"/>
                </a:ext>
              </a:extLst>
            </p:cNvPr>
            <p:cNvSpPr/>
            <p:nvPr/>
          </p:nvSpPr>
          <p:spPr>
            <a:xfrm>
              <a:off x="1054100" y="1581150"/>
              <a:ext cx="1530350" cy="174625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F520E9C9-CCF9-41CE-AF31-E794CCF1F95A}"/>
                </a:ext>
              </a:extLst>
            </p:cNvPr>
            <p:cNvSpPr txBox="1"/>
            <p:nvPr/>
          </p:nvSpPr>
          <p:spPr>
            <a:xfrm>
              <a:off x="8318502" y="1593975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fr-CA" b="1" dirty="0">
                  <a:solidFill>
                    <a:schemeClr val="bg1">
                      <a:lumMod val="65000"/>
                    </a:schemeClr>
                  </a:solidFill>
                </a:rPr>
                <a:t>Workspace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EBABB6F6-152E-4F56-830D-9A01781E66A6}"/>
                </a:ext>
              </a:extLst>
            </p:cNvPr>
            <p:cNvSpPr/>
            <p:nvPr/>
          </p:nvSpPr>
          <p:spPr>
            <a:xfrm>
              <a:off x="1054100" y="3530601"/>
              <a:ext cx="1530350" cy="2452451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3E77FC48-E983-4E78-BD0B-65F79ADEA982}"/>
                </a:ext>
              </a:extLst>
            </p:cNvPr>
            <p:cNvSpPr txBox="1"/>
            <p:nvPr/>
          </p:nvSpPr>
          <p:spPr>
            <a:xfrm>
              <a:off x="2584450" y="3449082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dirty="0">
                  <a:solidFill>
                    <a:schemeClr val="accent2"/>
                  </a:solidFill>
                </a:rPr>
                <a:t>Custom Packages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94AF4E84-A443-435D-A2C0-5CFECFFB1412}"/>
                </a:ext>
              </a:extLst>
            </p:cNvPr>
            <p:cNvSpPr/>
            <p:nvPr/>
          </p:nvSpPr>
          <p:spPr>
            <a:xfrm>
              <a:off x="1054100" y="6555381"/>
              <a:ext cx="1530350" cy="302619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5ACD28A6-E35B-41E2-8E05-216160C71A2D}"/>
                </a:ext>
              </a:extLst>
            </p:cNvPr>
            <p:cNvSpPr txBox="1"/>
            <p:nvPr/>
          </p:nvSpPr>
          <p:spPr>
            <a:xfrm>
              <a:off x="2584450" y="6186809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dirty="0" err="1">
                  <a:solidFill>
                    <a:schemeClr val="accent6"/>
                  </a:solidFill>
                </a:rPr>
                <a:t>Execution</a:t>
              </a:r>
              <a:r>
                <a:rPr lang="fr-CA" b="1" dirty="0">
                  <a:solidFill>
                    <a:schemeClr val="accent6"/>
                  </a:solidFill>
                </a:rPr>
                <a:t> Bar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EF7A58-B8B9-4742-97B1-95FF2D0AF83B}"/>
                </a:ext>
              </a:extLst>
            </p:cNvPr>
            <p:cNvSpPr/>
            <p:nvPr/>
          </p:nvSpPr>
          <p:spPr>
            <a:xfrm>
              <a:off x="2654298" y="1440180"/>
              <a:ext cx="8333741" cy="5115201"/>
            </a:xfrm>
            <a:prstGeom prst="rect">
              <a:avLst/>
            </a:prstGeom>
            <a:noFill/>
            <a:ln w="38100"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17A49066-7167-4CB4-B3B2-5E8282B85858}"/>
                </a:ext>
              </a:extLst>
            </p:cNvPr>
            <p:cNvSpPr txBox="1"/>
            <p:nvPr/>
          </p:nvSpPr>
          <p:spPr>
            <a:xfrm>
              <a:off x="2806699" y="1733550"/>
              <a:ext cx="24384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A" b="1" dirty="0">
                  <a:solidFill>
                    <a:schemeClr val="accent5"/>
                  </a:solidFill>
                </a:rPr>
                <a:t>Library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711620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45879B9-08CE-457B-9062-8E6E95133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Lab 2.2 - Computational Design 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7FAFD5F4-07FE-4433-839C-AAA2509F3FF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Key-learning Objective</a:t>
            </a:r>
          </a:p>
          <a:p>
            <a:pPr lvl="1"/>
            <a:r>
              <a:rPr lang="en-US" dirty="0"/>
              <a:t>Paneling a complex facade using computational design.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ACE0911-5621-4D67-BE74-B729C7A6DD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30933" y="2622221"/>
            <a:ext cx="3927516" cy="3927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87810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7C488B90B4364A9C2CD2BB86617B9C" ma:contentTypeVersion="5" ma:contentTypeDescription="Crée un document." ma:contentTypeScope="" ma:versionID="715705d234a4d531aa8f1b0089a8fb98">
  <xsd:schema xmlns:xsd="http://www.w3.org/2001/XMLSchema" xmlns:xs="http://www.w3.org/2001/XMLSchema" xmlns:p="http://schemas.microsoft.com/office/2006/metadata/properties" xmlns:ns2="c01fa36b-9873-447b-9ad8-c08f5a084abf" targetNamespace="http://schemas.microsoft.com/office/2006/metadata/properties" ma:root="true" ma:fieldsID="892bc0bdd1a6853cbd52038cbdb44ab4" ns2:_="">
    <xsd:import namespace="c01fa36b-9873-447b-9ad8-c08f5a084a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fa36b-9873-447b-9ad8-c08f5a084a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AD82609-FA61-404A-9036-358D3F1425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1fa36b-9873-447b-9ad8-c08f5a084a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76433BD-0FD9-4AA0-9B5A-4DE0EEDD62D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c01fa36b-9873-447b-9ad8-c08f5a084abf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A66B178-ED44-4EBD-9A7C-5399486EEFE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1375</TotalTime>
  <Words>207</Words>
  <Application>Microsoft Office PowerPoint</Application>
  <PresentationFormat>Widescreen</PresentationFormat>
  <Paragraphs>46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Office Theme</vt:lpstr>
      <vt:lpstr>BILT Academy</vt:lpstr>
      <vt:lpstr>PowerPoint Presentation</vt:lpstr>
      <vt:lpstr>In case you forgot?</vt:lpstr>
      <vt:lpstr>The tools we use</vt:lpstr>
      <vt:lpstr>Lab 2.1 - Computational Design </vt:lpstr>
      <vt:lpstr>Lab 2.1 - Computational Design</vt:lpstr>
      <vt:lpstr>Lab 2.1 - Let’s get to work</vt:lpstr>
      <vt:lpstr>What is the Dynamo UI?</vt:lpstr>
      <vt:lpstr>Lab 2.2 - Computational Design </vt:lpstr>
      <vt:lpstr>Lab 2.2 - Computational Design </vt:lpstr>
      <vt:lpstr>Lab 2.2 - Let’s get to work</vt:lpstr>
      <vt:lpstr>Lab 2.3 - Computational design </vt:lpstr>
      <vt:lpstr>Lab 2.3 - Computational design </vt:lpstr>
      <vt:lpstr>Lab 2.3 - Let’s get to work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HURTUBISE</dc:creator>
  <cp:lastModifiedBy>Daniel Hurtubise</cp:lastModifiedBy>
  <cp:revision>21</cp:revision>
  <dcterms:created xsi:type="dcterms:W3CDTF">2018-02-10T17:41:40Z</dcterms:created>
  <dcterms:modified xsi:type="dcterms:W3CDTF">2018-10-08T09:40:14Z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0x010100EE7C488B90B4364A9C2CD2BB86617B9C</vt:lpwstr>
  </property>
</Properties>
</file>